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3" r:id="rId2"/>
    <p:sldId id="284" r:id="rId3"/>
    <p:sldId id="285" r:id="rId4"/>
    <p:sldId id="286" r:id="rId5"/>
    <p:sldId id="287" r:id="rId6"/>
    <p:sldId id="288" r:id="rId7"/>
    <p:sldId id="291" r:id="rId8"/>
    <p:sldId id="289" r:id="rId9"/>
    <p:sldId id="292" r:id="rId10"/>
    <p:sldId id="290" r:id="rId11"/>
    <p:sldId id="293" r:id="rId12"/>
    <p:sldId id="294" r:id="rId13"/>
    <p:sldId id="295" r:id="rId1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485" autoAdjust="0"/>
    <p:restoredTop sz="86323" autoAdjust="0"/>
  </p:normalViewPr>
  <p:slideViewPr>
    <p:cSldViewPr snapToGrid="0">
      <p:cViewPr varScale="1">
        <p:scale>
          <a:sx n="69" d="100"/>
          <a:sy n="69" d="100"/>
        </p:scale>
        <p:origin x="36" y="2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497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195B6-0CAC-4845-8271-99AF3C1260DA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621B0-E2FA-4CE8-90BB-5E4C3890B0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3766433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FBBC55-82E0-43BD-A8C0-56B88378F0C4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22763-3833-4310-8A3B-44E9FEAEAA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898650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1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10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11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84336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12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83466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13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3948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2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3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4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5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6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7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64291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8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9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0578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994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7622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4016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3238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5233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8490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9792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6172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6551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5410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5595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4417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1348154" y="961292"/>
            <a:ext cx="9319846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Tabel</a:t>
            </a:r>
            <a:endParaRPr lang="nl-NL" sz="4000" b="1" dirty="0">
              <a:solidFill>
                <a:srgbClr val="00B0F0"/>
              </a:solidFill>
              <a:latin typeface="Calibri" panose="020F0502020204030204" pitchFamily="34" charset="0"/>
              <a:ea typeface="Calibri" panose="020F0502020204030204" pitchFamily="34" charset="0"/>
              <a:cs typeface="Univers-Bold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Overzicht waarmee we de ontwikkeling van een bepaalde grootheid (of van meerdere grootheden) laten zien.</a:t>
            </a: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EEF9822A-D255-48DF-9A23-193FF01445E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59558" y="3831955"/>
            <a:ext cx="9448800" cy="1762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152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740824" y="1281865"/>
            <a:ext cx="10152184" cy="2174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Staafdiagram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Het staafdiagram geeft de ontwikkeling van een bepaalde grootheid in de tijd aan. </a:t>
            </a:r>
          </a:p>
        </p:txBody>
      </p:sp>
    </p:spTree>
    <p:extLst>
      <p:ext uri="{BB962C8B-B14F-4D97-AF65-F5344CB8AC3E}">
        <p14:creationId xmlns:p14="http://schemas.microsoft.com/office/powerpoint/2010/main" val="3595970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691662" y="597577"/>
            <a:ext cx="10152184" cy="3590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Enkelvoudig staafdiagram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Eén afhankelijke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grootheid.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 panose="020F0502020204030204" pitchFamily="34" charset="0"/>
              <a:cs typeface="Univers-Bold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 panose="020F0502020204030204" pitchFamily="34" charset="0"/>
              <a:cs typeface="Univers-Bold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D1DF74C9-D8EF-4D40-A608-EC25D719C56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33061" y="1374371"/>
            <a:ext cx="7774586" cy="4797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491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691662" y="597577"/>
            <a:ext cx="10152184" cy="2882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Gekoppeld staafdiagram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Meerdere grootheden in staven naast elkaar.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 panose="020F0502020204030204" pitchFamily="34" charset="0"/>
              <a:cs typeface="Univers-Bold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 panose="020F0502020204030204" pitchFamily="34" charset="0"/>
              <a:cs typeface="Univers-Bold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4A70E7CA-626A-4DAF-A21E-5ACD76846E7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5891" y="2084440"/>
            <a:ext cx="7875425" cy="4140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900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691662" y="597577"/>
            <a:ext cx="10152184" cy="2882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Gestapeld staafdiagram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Samenstelling van een grootheid in één staaf.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 panose="020F0502020204030204" pitchFamily="34" charset="0"/>
              <a:cs typeface="Univers-Bold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 panose="020F0502020204030204" pitchFamily="34" charset="0"/>
              <a:cs typeface="Univers-Bold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554932EC-BDD2-4D6B-8C61-2F2703FB3B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0551" y="2076027"/>
            <a:ext cx="8520597" cy="4106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012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1002890" y="1676400"/>
            <a:ext cx="8141110" cy="2174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Kolom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Onder elkaar geplaatste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getallen of gegevens.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AF611A95-6305-4D6D-AE1D-86FD0F65FE9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83958" y="2547217"/>
            <a:ext cx="2481841" cy="2244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533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737419" y="1348154"/>
            <a:ext cx="10280945" cy="2882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Rij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Horizontaal geplaatste getallen of gegevens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 panose="020F0502020204030204" pitchFamily="34" charset="0"/>
              <a:cs typeface="Univers-Bold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.</a:t>
            </a: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35CD1C87-CECA-45A3-9F8A-2D5A72A575E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7419" y="3226086"/>
            <a:ext cx="10280945" cy="405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855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726832" y="1207478"/>
            <a:ext cx="9988060" cy="3590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Tabel met enkele ingang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Een tabel waarbij de gepresenteerde gegevens betrekking hebben op één kenmerk.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 panose="020F0502020204030204" pitchFamily="34" charset="0"/>
              <a:cs typeface="Univers-Bold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 panose="020F0502020204030204" pitchFamily="34" charset="0"/>
              <a:cs typeface="Univers-Bold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B881CC4E-560B-4CA4-9369-B4903B4EA90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6774" y="3799190"/>
            <a:ext cx="5842288" cy="1608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824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468923" y="1289538"/>
            <a:ext cx="10034954" cy="3590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Tabel met meerdere ingangen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Een tabel waarbij de gepresenteerde gegevens betrekking hebben op meerdere kenmerken.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 panose="020F0502020204030204" pitchFamily="34" charset="0"/>
              <a:cs typeface="Univers-Bold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 panose="020F0502020204030204" pitchFamily="34" charset="0"/>
              <a:cs typeface="Univers-Bold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B770D895-973D-4653-A9C4-2CD890887A1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8923" y="3803317"/>
            <a:ext cx="9448800" cy="1762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486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750277" y="996462"/>
            <a:ext cx="9765323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 err="1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Vierkantscontrole</a:t>
            </a:r>
            <a:endParaRPr lang="nl-NL" sz="4000" b="1" dirty="0">
              <a:solidFill>
                <a:srgbClr val="004DCD"/>
              </a:solidFill>
              <a:latin typeface="Calibri" panose="020F0502020204030204" pitchFamily="34" charset="0"/>
              <a:ea typeface="Calibri"/>
              <a:cs typeface="Univers-Bold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We tellen de waarden van de kolommen en rijen op. Vervolgen stellen we het totaal van de kolommen en het totaal van de rijen.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Beide totaaltellingen moeten aan elkaar gelijk zijn.</a:t>
            </a:r>
          </a:p>
        </p:txBody>
      </p:sp>
    </p:spTree>
    <p:extLst>
      <p:ext uri="{BB962C8B-B14F-4D97-AF65-F5344CB8AC3E}">
        <p14:creationId xmlns:p14="http://schemas.microsoft.com/office/powerpoint/2010/main" val="3610112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750277" y="996462"/>
            <a:ext cx="10586317" cy="5005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 err="1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Vierkantscontrole</a:t>
            </a:r>
            <a:endParaRPr lang="nl-NL" sz="4000" b="1" dirty="0">
              <a:solidFill>
                <a:srgbClr val="004DCD"/>
              </a:solidFill>
              <a:latin typeface="Calibri" panose="020F0502020204030204" pitchFamily="34" charset="0"/>
              <a:ea typeface="Calibri"/>
              <a:cs typeface="Univers-Bold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b="1" dirty="0">
              <a:solidFill>
                <a:srgbClr val="004DCD"/>
              </a:solidFill>
              <a:latin typeface="Calibri" panose="020F0502020204030204" pitchFamily="34" charset="0"/>
              <a:ea typeface="Calibri"/>
              <a:cs typeface="Univers-Bold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b="1" dirty="0">
              <a:solidFill>
                <a:srgbClr val="004DCD"/>
              </a:solidFill>
              <a:latin typeface="Calibri" panose="020F0502020204030204" pitchFamily="34" charset="0"/>
              <a:ea typeface="Calibri"/>
              <a:cs typeface="Univers-Bold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b="1" dirty="0">
              <a:solidFill>
                <a:srgbClr val="004DCD"/>
              </a:solidFill>
              <a:latin typeface="Calibri" panose="020F0502020204030204" pitchFamily="34" charset="0"/>
              <a:ea typeface="Calibri"/>
              <a:cs typeface="Univers-Bold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latin typeface="Calibri" panose="020F0502020204030204" pitchFamily="34" charset="0"/>
                <a:ea typeface="Calibri"/>
                <a:cs typeface="Univers-Bold"/>
              </a:rPr>
              <a:t>totaal onderste rij = totaal meest rechtse kolom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 panose="020F0502020204030204" pitchFamily="34" charset="0"/>
              <a:cs typeface="Univers-Bold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 panose="020F0502020204030204" pitchFamily="34" charset="0"/>
              <a:cs typeface="Univers-Bold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6ABE3517-F615-41E1-98D3-D76351910D3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6128" y="1738043"/>
            <a:ext cx="9693620" cy="1690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07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773723" y="890955"/>
            <a:ext cx="9659815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Lijndiagram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In een lijndiagram geven we de verschillende getallen met punten aan, die we vervolgens met lijnstukjes aan elkaar verbinden.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Dit kan met één of meerdere grootheden.</a:t>
            </a:r>
          </a:p>
        </p:txBody>
      </p:sp>
    </p:spTree>
    <p:extLst>
      <p:ext uri="{BB962C8B-B14F-4D97-AF65-F5344CB8AC3E}">
        <p14:creationId xmlns:p14="http://schemas.microsoft.com/office/powerpoint/2010/main" val="2778234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773723" y="890955"/>
            <a:ext cx="9659815" cy="2174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Lijndiagram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b="1" dirty="0">
              <a:solidFill>
                <a:srgbClr val="004DCD"/>
              </a:solidFill>
              <a:latin typeface="Calibri" panose="020F0502020204030204" pitchFamily="34" charset="0"/>
              <a:ea typeface="Calibri"/>
              <a:cs typeface="Univers-Bold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b="1" dirty="0">
              <a:solidFill>
                <a:srgbClr val="004DCD"/>
              </a:solidFill>
              <a:latin typeface="Calibri" panose="020F0502020204030204" pitchFamily="34" charset="0"/>
              <a:ea typeface="Calibri"/>
              <a:cs typeface="Univers-Bold"/>
            </a:endParaRP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CFDF4E6A-4151-45B8-BB30-746B8184F62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0200" y="1691149"/>
            <a:ext cx="10048413" cy="3598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02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14274DCB2BB54AA83C54D03A065558" ma:contentTypeVersion="" ma:contentTypeDescription="Een nieuw document maken." ma:contentTypeScope="" ma:versionID="e4c1680e23778b5f4b4d23c23de179b9">
  <xsd:schema xmlns:xsd="http://www.w3.org/2001/XMLSchema" xmlns:xs="http://www.w3.org/2001/XMLSchema" xmlns:p="http://schemas.microsoft.com/office/2006/metadata/properties" xmlns:ns2="c76c6cae-abb4-4a06-bc8f-18f813001c24" xmlns:ns3="37a32fcf-6030-4bba-9360-2912b9a14f06" xmlns:ns4="d26e5506-11bb-4226-8e79-b11ca7fbbaef" targetNamespace="http://schemas.microsoft.com/office/2006/metadata/properties" ma:root="true" ma:fieldsID="e7ebbaa887729f8b4457294fed21ed1f" ns2:_="" ns3:_="" ns4:_="">
    <xsd:import namespace="c76c6cae-abb4-4a06-bc8f-18f813001c24"/>
    <xsd:import namespace="37a32fcf-6030-4bba-9360-2912b9a14f06"/>
    <xsd:import namespace="d26e5506-11bb-4226-8e79-b11ca7fbbae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4:SharedWithDetails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6c6cae-abb4-4a06-bc8f-18f813001c2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Hint-hash delen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a32fcf-6030-4bba-9360-2912b9a14f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6e5506-11bb-4226-8e79-b11ca7fbbaef" elementFormDefault="qualified">
    <xsd:import namespace="http://schemas.microsoft.com/office/2006/documentManagement/types"/>
    <xsd:import namespace="http://schemas.microsoft.com/office/infopath/2007/PartnerControls"/>
    <xsd:element name="SharedWithDetails" ma:index="12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CA4CD57-F3B0-4F7F-A50D-B75D0EDCC744}"/>
</file>

<file path=customXml/itemProps2.xml><?xml version="1.0" encoding="utf-8"?>
<ds:datastoreItem xmlns:ds="http://schemas.openxmlformats.org/officeDocument/2006/customXml" ds:itemID="{1255F908-D08E-4DCF-AF87-0988F56A8474}"/>
</file>

<file path=customXml/itemProps3.xml><?xml version="1.0" encoding="utf-8"?>
<ds:datastoreItem xmlns:ds="http://schemas.openxmlformats.org/officeDocument/2006/customXml" ds:itemID="{B171C9F0-3662-4491-B949-BD2520909AA6}"/>
</file>

<file path=docProps/app.xml><?xml version="1.0" encoding="utf-8"?>
<Properties xmlns="http://schemas.openxmlformats.org/officeDocument/2006/extended-properties" xmlns:vt="http://schemas.openxmlformats.org/officeDocument/2006/docPropsVTypes">
  <TotalTime>607</TotalTime>
  <Words>194</Words>
  <Application>Microsoft Office PowerPoint</Application>
  <PresentationFormat>Breedbeeld</PresentationFormat>
  <Paragraphs>47</Paragraphs>
  <Slides>13</Slides>
  <Notes>13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7" baseType="lpstr">
      <vt:lpstr>Arial</vt:lpstr>
      <vt:lpstr>Calibri</vt:lpstr>
      <vt:lpstr>Univers-Bold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Van Vlimmeren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Sarina van Vlimmeren</dc:creator>
  <cp:lastModifiedBy>Sarina van Vlimmeren</cp:lastModifiedBy>
  <cp:revision>54</cp:revision>
  <dcterms:created xsi:type="dcterms:W3CDTF">2014-08-25T22:47:39Z</dcterms:created>
  <dcterms:modified xsi:type="dcterms:W3CDTF">2018-08-14T17:25:05Z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0x010100A314274DCB2BB54AA83C54D03A065558</vt:lpwstr>
  </property>
</Properties>
</file>